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1" r:id="rId6"/>
    <p:sldId id="263" r:id="rId7"/>
    <p:sldId id="265"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343490-37A2-4E0A-A101-737636AA621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33934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343490-37A2-4E0A-A101-737636AA621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120299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343490-37A2-4E0A-A101-737636AA621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00896-70B8-433D-AC25-AD508309E37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1132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C343490-37A2-4E0A-A101-737636AA621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224571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C343490-37A2-4E0A-A101-737636AA621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00896-70B8-433D-AC25-AD508309E37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8719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8C343490-37A2-4E0A-A101-737636AA621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298184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343490-37A2-4E0A-A101-737636AA621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342545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343490-37A2-4E0A-A101-737636AA621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272651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343490-37A2-4E0A-A101-737636AA621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283497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343490-37A2-4E0A-A101-737636AA621F}" type="datetimeFigureOut">
              <a:rPr lang="en-US" smtClean="0"/>
              <a:t>12/6/21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201692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343490-37A2-4E0A-A101-737636AA621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141968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343490-37A2-4E0A-A101-737636AA621F}" type="datetimeFigureOut">
              <a:rPr lang="en-US" smtClean="0"/>
              <a:t>12/6/21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4141304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343490-37A2-4E0A-A101-737636AA621F}" type="datetimeFigureOut">
              <a:rPr lang="en-US" smtClean="0"/>
              <a:t>12/6/21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94801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43490-37A2-4E0A-A101-737636AA621F}" type="datetimeFigureOut">
              <a:rPr lang="en-US" smtClean="0"/>
              <a:t>12/6/21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392848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C343490-37A2-4E0A-A101-737636AA621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4179913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C343490-37A2-4E0A-A101-737636AA621F}" type="datetimeFigureOut">
              <a:rPr lang="en-US" smtClean="0"/>
              <a:t>12/6/21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3C00896-70B8-433D-AC25-AD508309E377}" type="slidenum">
              <a:rPr lang="en-US" smtClean="0"/>
              <a:t>‹#›</a:t>
            </a:fld>
            <a:endParaRPr lang="en-US"/>
          </a:p>
        </p:txBody>
      </p:sp>
    </p:spTree>
    <p:extLst>
      <p:ext uri="{BB962C8B-B14F-4D97-AF65-F5344CB8AC3E}">
        <p14:creationId xmlns:p14="http://schemas.microsoft.com/office/powerpoint/2010/main" val="677154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C343490-37A2-4E0A-A101-737636AA621F}" type="datetimeFigureOut">
              <a:rPr lang="en-US" smtClean="0"/>
              <a:t>12/6/21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3C00896-70B8-433D-AC25-AD508309E377}" type="slidenum">
              <a:rPr lang="en-US" smtClean="0"/>
              <a:t>‹#›</a:t>
            </a:fld>
            <a:endParaRPr lang="en-US"/>
          </a:p>
        </p:txBody>
      </p:sp>
    </p:spTree>
    <p:extLst>
      <p:ext uri="{BB962C8B-B14F-4D97-AF65-F5344CB8AC3E}">
        <p14:creationId xmlns:p14="http://schemas.microsoft.com/office/powerpoint/2010/main" val="608749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Deportment Policy</a:t>
            </a:r>
            <a:endParaRPr lang="en-US" dirty="0"/>
          </a:p>
        </p:txBody>
      </p:sp>
      <p:sp>
        <p:nvSpPr>
          <p:cNvPr id="3" name="Subtitle 2"/>
          <p:cNvSpPr>
            <a:spLocks noGrp="1"/>
          </p:cNvSpPr>
          <p:nvPr>
            <p:ph type="subTitle" idx="1"/>
          </p:nvPr>
        </p:nvSpPr>
        <p:spPr/>
        <p:txBody>
          <a:bodyPr/>
          <a:lstStyle/>
          <a:p>
            <a:r>
              <a:rPr lang="en-US" dirty="0" smtClean="0"/>
              <a:t>( IDs, Hygiene, Formal Uniform)</a:t>
            </a:r>
            <a:endParaRPr lang="en-US" dirty="0"/>
          </a:p>
        </p:txBody>
      </p:sp>
    </p:spTree>
    <p:extLst>
      <p:ext uri="{BB962C8B-B14F-4D97-AF65-F5344CB8AC3E}">
        <p14:creationId xmlns:p14="http://schemas.microsoft.com/office/powerpoint/2010/main" val="3648503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00000"/>
                </a:solidFill>
              </a:rPr>
              <a:t>COMING TO SCHOOL WITH NO ID </a:t>
            </a:r>
            <a:endParaRPr lang="en-US" dirty="0">
              <a:solidFill>
                <a:srgbClr val="C00000"/>
              </a:solidFill>
            </a:endParaRPr>
          </a:p>
        </p:txBody>
      </p:sp>
      <p:sp>
        <p:nvSpPr>
          <p:cNvPr id="3" name="Content Placeholder 2"/>
          <p:cNvSpPr>
            <a:spLocks noGrp="1"/>
          </p:cNvSpPr>
          <p:nvPr>
            <p:ph idx="1"/>
          </p:nvPr>
        </p:nvSpPr>
        <p:spPr/>
        <p:txBody>
          <a:bodyPr/>
          <a:lstStyle/>
          <a:p>
            <a:pPr algn="ctr"/>
            <a:r>
              <a:rPr lang="en-US" dirty="0" smtClean="0"/>
              <a:t>Summarized Quarterly</a:t>
            </a:r>
          </a:p>
          <a:p>
            <a:r>
              <a:rPr lang="en-US" dirty="0" smtClean="0"/>
              <a:t>Ex</a:t>
            </a:r>
          </a:p>
          <a:p>
            <a:pPr marL="0" indent="0">
              <a:buNone/>
            </a:pPr>
            <a:r>
              <a:rPr lang="en-US" dirty="0" smtClean="0"/>
              <a:t>Aug 10                  +                        Sept. 4                          +             Sept. 15</a:t>
            </a:r>
          </a:p>
          <a:p>
            <a:pPr marL="0" indent="0">
              <a:buNone/>
            </a:pPr>
            <a:endParaRPr lang="en-US" dirty="0"/>
          </a:p>
          <a:p>
            <a:pPr marL="0" indent="0">
              <a:buNone/>
            </a:pPr>
            <a:r>
              <a:rPr lang="en-US" dirty="0" smtClean="0"/>
              <a:t>                   </a:t>
            </a:r>
            <a:r>
              <a:rPr lang="en-US" dirty="0" smtClean="0">
                <a:solidFill>
                  <a:srgbClr val="C00000"/>
                </a:solidFill>
              </a:rPr>
              <a:t>For every 3 Days NO ID = Minus 1 in Deportment point from the quarter.</a:t>
            </a:r>
          </a:p>
        </p:txBody>
      </p:sp>
    </p:spTree>
    <p:extLst>
      <p:ext uri="{BB962C8B-B14F-4D97-AF65-F5344CB8AC3E}">
        <p14:creationId xmlns:p14="http://schemas.microsoft.com/office/powerpoint/2010/main" val="895444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Hygiene Check</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 Nurse to check every Grade Level every 2 weeks</a:t>
            </a:r>
          </a:p>
          <a:p>
            <a:pPr marL="0" indent="0" algn="ctr">
              <a:buNone/>
            </a:pPr>
            <a:r>
              <a:rPr lang="en-US" dirty="0" smtClean="0"/>
              <a:t>( cut finger nails and tidy/neat hair)</a:t>
            </a:r>
          </a:p>
          <a:p>
            <a:pPr marL="0" indent="0">
              <a:buNone/>
            </a:pPr>
            <a:r>
              <a:rPr lang="en-US" dirty="0" smtClean="0"/>
              <a:t>1</a:t>
            </a:r>
            <a:r>
              <a:rPr lang="en-US" baseline="30000" dirty="0" smtClean="0"/>
              <a:t>st</a:t>
            </a:r>
            <a:r>
              <a:rPr lang="en-US" dirty="0" smtClean="0"/>
              <a:t> </a:t>
            </a:r>
            <a:r>
              <a:rPr lang="en-US" dirty="0" smtClean="0"/>
              <a:t>infraction</a:t>
            </a:r>
            <a:r>
              <a:rPr lang="en-US" dirty="0" smtClean="0"/>
              <a:t>                          </a:t>
            </a:r>
            <a:r>
              <a:rPr lang="en-US" dirty="0" smtClean="0"/>
              <a:t>+     2</a:t>
            </a:r>
            <a:r>
              <a:rPr lang="en-US" baseline="30000" dirty="0" smtClean="0"/>
              <a:t>nd</a:t>
            </a:r>
            <a:r>
              <a:rPr lang="en-US" dirty="0" smtClean="0"/>
              <a:t> </a:t>
            </a:r>
            <a:r>
              <a:rPr lang="en-US" dirty="0" smtClean="0"/>
              <a:t>infraction</a:t>
            </a:r>
            <a:r>
              <a:rPr lang="en-US" dirty="0" smtClean="0"/>
              <a:t>           </a:t>
            </a:r>
            <a:r>
              <a:rPr lang="en-US" dirty="0" smtClean="0"/>
              <a:t>+        3</a:t>
            </a:r>
            <a:r>
              <a:rPr lang="en-US" baseline="30000" dirty="0" smtClean="0"/>
              <a:t>rd</a:t>
            </a:r>
            <a:r>
              <a:rPr lang="en-US" dirty="0" smtClean="0"/>
              <a:t> </a:t>
            </a:r>
            <a:r>
              <a:rPr lang="en-US" dirty="0" smtClean="0"/>
              <a:t>infraction</a:t>
            </a:r>
            <a:endParaRPr lang="en-US" dirty="0" smtClean="0"/>
          </a:p>
          <a:p>
            <a:pPr marL="0" indent="0">
              <a:buNone/>
            </a:pPr>
            <a:r>
              <a:rPr lang="en-US" dirty="0" smtClean="0">
                <a:solidFill>
                  <a:srgbClr val="00B050"/>
                </a:solidFill>
              </a:rPr>
              <a:t>(Green Card)                          </a:t>
            </a:r>
            <a:r>
              <a:rPr lang="en-US" dirty="0" smtClean="0">
                <a:solidFill>
                  <a:srgbClr val="00B050"/>
                </a:solidFill>
              </a:rPr>
              <a:t>    </a:t>
            </a:r>
            <a:r>
              <a:rPr lang="en-US" dirty="0" smtClean="0">
                <a:solidFill>
                  <a:srgbClr val="FFC000"/>
                </a:solidFill>
              </a:rPr>
              <a:t>(</a:t>
            </a:r>
            <a:r>
              <a:rPr lang="en-US" dirty="0" smtClean="0">
                <a:solidFill>
                  <a:srgbClr val="FFC000"/>
                </a:solidFill>
              </a:rPr>
              <a:t>Yellow Card)</a:t>
            </a:r>
            <a:r>
              <a:rPr lang="en-US" dirty="0" smtClean="0"/>
              <a:t>                     </a:t>
            </a:r>
            <a:r>
              <a:rPr lang="en-US" dirty="0" smtClean="0">
                <a:solidFill>
                  <a:srgbClr val="C00000"/>
                </a:solidFill>
              </a:rPr>
              <a:t>(</a:t>
            </a:r>
            <a:r>
              <a:rPr lang="en-US" dirty="0" smtClean="0">
                <a:solidFill>
                  <a:srgbClr val="C00000"/>
                </a:solidFill>
              </a:rPr>
              <a:t>Red Card)    </a:t>
            </a:r>
          </a:p>
          <a:p>
            <a:pPr marL="0" indent="0">
              <a:buNone/>
            </a:pPr>
            <a:endParaRPr lang="en-US" dirty="0"/>
          </a:p>
          <a:p>
            <a:pPr marL="0" indent="0">
              <a:buNone/>
            </a:pPr>
            <a:r>
              <a:rPr lang="en-US" dirty="0" smtClean="0"/>
              <a:t>** Cards are taken home to be signed by parent and returned to nurse.</a:t>
            </a:r>
          </a:p>
          <a:p>
            <a:pPr marL="0" indent="0">
              <a:buNone/>
            </a:pPr>
            <a:r>
              <a:rPr lang="en-US" dirty="0"/>
              <a:t> </a:t>
            </a:r>
            <a:r>
              <a:rPr lang="en-US" dirty="0" smtClean="0"/>
              <a:t> Red Card forwarded to Prefect of Discipline for meeting with parent/s.</a:t>
            </a:r>
          </a:p>
          <a:p>
            <a:pPr marL="0" indent="0">
              <a:buNone/>
            </a:pPr>
            <a:endParaRPr lang="en-US" dirty="0"/>
          </a:p>
          <a:p>
            <a:pPr marL="0" indent="0">
              <a:buNone/>
            </a:pPr>
            <a:r>
              <a:rPr lang="en-US" dirty="0" smtClean="0">
                <a:solidFill>
                  <a:srgbClr val="C00000"/>
                </a:solidFill>
              </a:rPr>
              <a:t>                                RED CARD = Minus 1 in Deportment points</a:t>
            </a:r>
          </a:p>
        </p:txBody>
      </p:sp>
    </p:spTree>
    <p:extLst>
      <p:ext uri="{BB962C8B-B14F-4D97-AF65-F5344CB8AC3E}">
        <p14:creationId xmlns:p14="http://schemas.microsoft.com/office/powerpoint/2010/main" val="1907970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FORMAL UNIFORM</a:t>
            </a:r>
            <a:endParaRPr lang="en-US" dirty="0"/>
          </a:p>
        </p:txBody>
      </p:sp>
      <p:sp>
        <p:nvSpPr>
          <p:cNvPr id="3" name="Content Placeholder 2"/>
          <p:cNvSpPr>
            <a:spLocks noGrp="1"/>
          </p:cNvSpPr>
          <p:nvPr>
            <p:ph idx="1"/>
          </p:nvPr>
        </p:nvSpPr>
        <p:spPr>
          <a:xfrm>
            <a:off x="931025" y="2094807"/>
            <a:ext cx="10573587" cy="3816415"/>
          </a:xfrm>
        </p:spPr>
        <p:txBody>
          <a:bodyPr numCol="1">
            <a:normAutofit fontScale="85000" lnSpcReduction="10000"/>
          </a:bodyPr>
          <a:lstStyle/>
          <a:p>
            <a:r>
              <a:rPr lang="en-US" dirty="0" smtClean="0"/>
              <a:t>Consists of :</a:t>
            </a:r>
          </a:p>
          <a:p>
            <a:pPr marL="0" indent="0">
              <a:buNone/>
            </a:pPr>
            <a:r>
              <a:rPr lang="en-US" dirty="0" smtClean="0"/>
              <a:t> </a:t>
            </a:r>
            <a:r>
              <a:rPr lang="en-US" b="1" dirty="0" smtClean="0">
                <a:solidFill>
                  <a:srgbClr val="C00000"/>
                </a:solidFill>
              </a:rPr>
              <a:t>Pre K                                         </a:t>
            </a:r>
            <a:r>
              <a:rPr lang="en-US" b="1" dirty="0" err="1" smtClean="0">
                <a:solidFill>
                  <a:srgbClr val="C00000"/>
                </a:solidFill>
              </a:rPr>
              <a:t>K</a:t>
            </a:r>
            <a:r>
              <a:rPr lang="en-US" b="1" dirty="0" smtClean="0">
                <a:solidFill>
                  <a:srgbClr val="C00000"/>
                </a:solidFill>
              </a:rPr>
              <a:t> 2/Elementary                                               MS                                              HS         </a:t>
            </a:r>
          </a:p>
          <a:p>
            <a:pPr marL="0" indent="0">
              <a:buNone/>
            </a:pPr>
            <a:r>
              <a:rPr lang="en-US" sz="1050" dirty="0" smtClean="0"/>
              <a:t> </a:t>
            </a:r>
            <a:r>
              <a:rPr lang="en-US" sz="1200" dirty="0" smtClean="0"/>
              <a:t>PE uniform                                                </a:t>
            </a:r>
            <a:r>
              <a:rPr lang="en-US" sz="1050" dirty="0" smtClean="0"/>
              <a:t>White pressed and clean school shirt                                          White pressed and clean school shirt        White pressed and clean school shirt w/tie</a:t>
            </a:r>
          </a:p>
          <a:p>
            <a:pPr marL="0" indent="0">
              <a:buNone/>
            </a:pPr>
            <a:r>
              <a:rPr lang="en-US" sz="1050" dirty="0" smtClean="0"/>
              <a:t>All black sports shoes                                                         Jumper Skirt (F)                                                                               Jumper Skirt (F)                                                              Skirt  (F)</a:t>
            </a:r>
          </a:p>
          <a:p>
            <a:pPr marL="0" indent="0">
              <a:buNone/>
            </a:pPr>
            <a:r>
              <a:rPr lang="en-US" sz="1050" dirty="0" smtClean="0"/>
              <a:t>                                                                                                Short Pants  (M)                                                                               Long Pants (M)                                                        Long Pants (M)                                                                        </a:t>
            </a:r>
          </a:p>
          <a:p>
            <a:pPr marL="0" indent="0">
              <a:buNone/>
            </a:pPr>
            <a:r>
              <a:rPr lang="en-US" sz="1050" dirty="0" smtClean="0"/>
              <a:t>                                                                           All Black Leather/Leatherette School Shoes                  All Black Leather/Leatherette School Shoes        All Black Leather/Leatherette School  shoes</a:t>
            </a:r>
          </a:p>
          <a:p>
            <a:pPr marL="0" indent="0">
              <a:buNone/>
            </a:pPr>
            <a:r>
              <a:rPr lang="en-US" sz="1050" dirty="0"/>
              <a:t> </a:t>
            </a:r>
            <a:r>
              <a:rPr lang="en-US" sz="1050" dirty="0" smtClean="0"/>
              <a:t>                                                                                                                         </a:t>
            </a:r>
          </a:p>
          <a:p>
            <a:pPr marL="0" indent="0">
              <a:buNone/>
            </a:pPr>
            <a:endParaRPr lang="en-US" sz="1050" dirty="0"/>
          </a:p>
          <a:p>
            <a:pPr marL="0" indent="0">
              <a:buNone/>
            </a:pPr>
            <a:endParaRPr lang="en-US" sz="1050" dirty="0" smtClean="0"/>
          </a:p>
          <a:p>
            <a:pPr marL="0" indent="0">
              <a:buNone/>
            </a:pPr>
            <a:r>
              <a:rPr lang="en-US" sz="1800" b="1" dirty="0" smtClean="0"/>
              <a:t>               ** These Formal School Uniform are all listed in the Student/Parent Handbook given to all parents</a:t>
            </a:r>
            <a:endParaRPr lang="en-US" sz="1800" b="1" dirty="0"/>
          </a:p>
          <a:p>
            <a:pPr marL="0" indent="0">
              <a:buNone/>
            </a:pPr>
            <a:endParaRPr lang="en-US" sz="1800" b="1" dirty="0" smtClean="0"/>
          </a:p>
          <a:p>
            <a:pPr marL="0" indent="0">
              <a:buNone/>
            </a:pPr>
            <a:endParaRPr lang="en-US" sz="1200" b="1" dirty="0"/>
          </a:p>
          <a:p>
            <a:pPr marL="0" indent="0">
              <a:buNone/>
            </a:pPr>
            <a:r>
              <a:rPr lang="en-US" sz="1050" dirty="0" smtClean="0"/>
              <a:t>               </a:t>
            </a:r>
            <a:r>
              <a:rPr lang="en-US" sz="1050" dirty="0"/>
              <a:t> </a:t>
            </a:r>
            <a:r>
              <a:rPr lang="en-US" sz="1050" dirty="0" smtClean="0"/>
              <a:t>                                                     </a:t>
            </a:r>
            <a:r>
              <a:rPr lang="en-US" sz="1800" b="1" dirty="0" smtClean="0"/>
              <a:t>K 2 Formal Uniform will start SY 2022 - 2023</a:t>
            </a:r>
          </a:p>
        </p:txBody>
      </p:sp>
      <p:sp>
        <p:nvSpPr>
          <p:cNvPr id="4" name="5-Point Star 3"/>
          <p:cNvSpPr/>
          <p:nvPr/>
        </p:nvSpPr>
        <p:spPr>
          <a:xfrm>
            <a:off x="3169763" y="2402224"/>
            <a:ext cx="407325" cy="2909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rgbClr val="FFFF00"/>
              </a:solidFill>
            </a:endParaRPr>
          </a:p>
        </p:txBody>
      </p:sp>
      <p:sp>
        <p:nvSpPr>
          <p:cNvPr id="5" name="5-Point Star 4"/>
          <p:cNvSpPr/>
          <p:nvPr/>
        </p:nvSpPr>
        <p:spPr>
          <a:xfrm>
            <a:off x="2762438" y="5313218"/>
            <a:ext cx="407325" cy="2909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3584385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FORMAL </a:t>
            </a:r>
            <a:r>
              <a:rPr lang="en-US" dirty="0" smtClean="0"/>
              <a:t>UNIFORM (3X/</a:t>
            </a:r>
            <a:r>
              <a:rPr lang="en-US" dirty="0" err="1" smtClean="0"/>
              <a:t>wk</a:t>
            </a:r>
            <a:r>
              <a:rPr lang="en-US" dirty="0" smtClean="0"/>
              <a:t>)</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 Morning Duty Teachers stationed at the arrival area to check uniform</a:t>
            </a:r>
          </a:p>
          <a:p>
            <a:pPr marL="0" indent="0" algn="ctr">
              <a:buNone/>
            </a:pPr>
            <a:r>
              <a:rPr lang="en-US" dirty="0" smtClean="0"/>
              <a:t>Student in improper formal uniform will be listed and called in the Prefect of Discipline (POD) office to get the colored card. Card is taken home to be signed by parent and returned to POD</a:t>
            </a:r>
          </a:p>
          <a:p>
            <a:pPr marL="0" indent="0">
              <a:buNone/>
            </a:pPr>
            <a:r>
              <a:rPr lang="en-US" dirty="0" smtClean="0"/>
              <a:t> 1</a:t>
            </a:r>
            <a:r>
              <a:rPr lang="en-US" baseline="30000" dirty="0" smtClean="0"/>
              <a:t>st</a:t>
            </a:r>
            <a:r>
              <a:rPr lang="en-US" dirty="0" smtClean="0"/>
              <a:t> </a:t>
            </a:r>
            <a:r>
              <a:rPr lang="en-US" dirty="0" smtClean="0"/>
              <a:t>infraction</a:t>
            </a:r>
            <a:r>
              <a:rPr lang="en-US" dirty="0" smtClean="0"/>
              <a:t>                          </a:t>
            </a:r>
            <a:r>
              <a:rPr lang="en-US" dirty="0" smtClean="0"/>
              <a:t>+     2</a:t>
            </a:r>
            <a:r>
              <a:rPr lang="en-US" baseline="30000" dirty="0" smtClean="0"/>
              <a:t>nd</a:t>
            </a:r>
            <a:r>
              <a:rPr lang="en-US" dirty="0" smtClean="0"/>
              <a:t> </a:t>
            </a:r>
            <a:r>
              <a:rPr lang="en-US" dirty="0" smtClean="0"/>
              <a:t>infraction</a:t>
            </a:r>
            <a:r>
              <a:rPr lang="en-US" dirty="0" smtClean="0"/>
              <a:t>           </a:t>
            </a:r>
            <a:r>
              <a:rPr lang="en-US" dirty="0" smtClean="0"/>
              <a:t>+        3</a:t>
            </a:r>
            <a:r>
              <a:rPr lang="en-US" baseline="30000" dirty="0" smtClean="0"/>
              <a:t>rd</a:t>
            </a:r>
            <a:r>
              <a:rPr lang="en-US" dirty="0" smtClean="0"/>
              <a:t> </a:t>
            </a:r>
            <a:r>
              <a:rPr lang="en-US" dirty="0" smtClean="0"/>
              <a:t>infraction</a:t>
            </a:r>
            <a:endParaRPr lang="en-US" dirty="0" smtClean="0"/>
          </a:p>
          <a:p>
            <a:pPr marL="0" indent="0">
              <a:buNone/>
            </a:pPr>
            <a:r>
              <a:rPr lang="en-US" dirty="0" smtClean="0">
                <a:solidFill>
                  <a:srgbClr val="00B050"/>
                </a:solidFill>
              </a:rPr>
              <a:t>(Green Card)                          </a:t>
            </a:r>
            <a:r>
              <a:rPr lang="en-US" dirty="0" smtClean="0">
                <a:solidFill>
                  <a:srgbClr val="00B050"/>
                </a:solidFill>
              </a:rPr>
              <a:t>       </a:t>
            </a:r>
            <a:r>
              <a:rPr lang="en-US" dirty="0" smtClean="0">
                <a:solidFill>
                  <a:srgbClr val="FFC000"/>
                </a:solidFill>
              </a:rPr>
              <a:t>(</a:t>
            </a:r>
            <a:r>
              <a:rPr lang="en-US" dirty="0" smtClean="0">
                <a:solidFill>
                  <a:srgbClr val="FFC000"/>
                </a:solidFill>
              </a:rPr>
              <a:t>Yellow Card)</a:t>
            </a:r>
            <a:r>
              <a:rPr lang="en-US" dirty="0" smtClean="0"/>
              <a:t>                     </a:t>
            </a:r>
            <a:r>
              <a:rPr lang="en-US" dirty="0" smtClean="0">
                <a:solidFill>
                  <a:srgbClr val="C00000"/>
                </a:solidFill>
              </a:rPr>
              <a:t>(Red Card)    </a:t>
            </a:r>
          </a:p>
          <a:p>
            <a:pPr marL="0" indent="0">
              <a:buNone/>
            </a:pPr>
            <a:endParaRPr lang="en-US" dirty="0" smtClean="0"/>
          </a:p>
          <a:p>
            <a:pPr marL="0" indent="0">
              <a:buNone/>
            </a:pPr>
            <a:r>
              <a:rPr lang="en-US" dirty="0"/>
              <a:t> </a:t>
            </a:r>
            <a:r>
              <a:rPr lang="en-US" dirty="0" smtClean="0"/>
              <a:t>              </a:t>
            </a:r>
            <a:r>
              <a:rPr lang="en-US" dirty="0" smtClean="0">
                <a:solidFill>
                  <a:srgbClr val="C00000"/>
                </a:solidFill>
              </a:rPr>
              <a:t>Parent/s of RED CARD holders will have to meet the POD</a:t>
            </a:r>
          </a:p>
          <a:p>
            <a:pPr marL="0" indent="0">
              <a:buNone/>
            </a:pPr>
            <a:endParaRPr lang="en-US" dirty="0">
              <a:solidFill>
                <a:srgbClr val="C00000"/>
              </a:solidFill>
            </a:endParaRPr>
          </a:p>
          <a:p>
            <a:pPr marL="0" indent="0">
              <a:buNone/>
            </a:pPr>
            <a:r>
              <a:rPr lang="en-US" dirty="0" smtClean="0">
                <a:solidFill>
                  <a:srgbClr val="C00000"/>
                </a:solidFill>
              </a:rPr>
              <a:t>                               RED CARD = Minus 1 in Deportment points</a:t>
            </a:r>
          </a:p>
        </p:txBody>
      </p:sp>
    </p:spTree>
    <p:extLst>
      <p:ext uri="{BB962C8B-B14F-4D97-AF65-F5344CB8AC3E}">
        <p14:creationId xmlns:p14="http://schemas.microsoft.com/office/powerpoint/2010/main" val="285632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624109"/>
            <a:ext cx="8911687" cy="6034385"/>
          </a:xfrm>
        </p:spPr>
      </p:pic>
    </p:spTree>
    <p:extLst>
      <p:ext uri="{BB962C8B-B14F-4D97-AF65-F5344CB8AC3E}">
        <p14:creationId xmlns:p14="http://schemas.microsoft.com/office/powerpoint/2010/main" val="1329356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6890"/>
          </a:xfrm>
        </p:spPr>
        <p:txBody>
          <a:bodyPr>
            <a:normAutofit fontScale="90000"/>
          </a:bodyPr>
          <a:lstStyle/>
          <a:p>
            <a:r>
              <a:rPr lang="en-US" dirty="0" smtClean="0"/>
              <a:t>          What are “black school shoes”?</a:t>
            </a:r>
            <a:br>
              <a:rPr lang="en-US" dirty="0" smtClean="0"/>
            </a:br>
            <a:r>
              <a:rPr lang="en-US" dirty="0" smtClean="0"/>
              <a:t>              Google image has images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2925" y="1651000"/>
            <a:ext cx="8911687" cy="4944533"/>
          </a:xfrm>
        </p:spPr>
      </p:pic>
    </p:spTree>
    <p:extLst>
      <p:ext uri="{BB962C8B-B14F-4D97-AF65-F5344CB8AC3E}">
        <p14:creationId xmlns:p14="http://schemas.microsoft.com/office/powerpoint/2010/main" val="3369372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                     RED CARD HOLDERS</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3600" dirty="0" smtClean="0"/>
              <a:t>DISK reserves the right to discontinue the learning service to a student who have accumulated 10 points deduction from Deportment Grade within a semester. </a:t>
            </a:r>
          </a:p>
          <a:p>
            <a:endParaRPr lang="en-US" sz="3600" dirty="0"/>
          </a:p>
          <a:p>
            <a:pPr marL="0" indent="0" algn="ctr">
              <a:buNone/>
            </a:pPr>
            <a:r>
              <a:rPr lang="en-US" sz="3600" dirty="0" smtClean="0">
                <a:solidFill>
                  <a:srgbClr val="C00000"/>
                </a:solidFill>
              </a:rPr>
              <a:t>10 points is equivalent to 30 days of any                    said infraction.</a:t>
            </a:r>
            <a:endParaRPr lang="en-US" sz="3600" dirty="0">
              <a:solidFill>
                <a:srgbClr val="C00000"/>
              </a:solidFill>
            </a:endParaRPr>
          </a:p>
        </p:txBody>
      </p:sp>
    </p:spTree>
    <p:extLst>
      <p:ext uri="{BB962C8B-B14F-4D97-AF65-F5344CB8AC3E}">
        <p14:creationId xmlns:p14="http://schemas.microsoft.com/office/powerpoint/2010/main" val="3040846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2800" dirty="0" smtClean="0"/>
              <a:t>New Deportment Policy will be fully implemented on</a:t>
            </a:r>
          </a:p>
          <a:p>
            <a:pPr algn="ctr"/>
            <a:endParaRPr lang="en-US" sz="2800" dirty="0"/>
          </a:p>
          <a:p>
            <a:pPr algn="ctr"/>
            <a:r>
              <a:rPr lang="en-US" sz="2800" b="1" dirty="0" smtClean="0">
                <a:solidFill>
                  <a:srgbClr val="C00000"/>
                </a:solidFill>
              </a:rPr>
              <a:t>JANUARY 10, 2022 (Monday)</a:t>
            </a:r>
          </a:p>
          <a:p>
            <a:endParaRPr lang="en-US" sz="2800" b="1" dirty="0">
              <a:solidFill>
                <a:srgbClr val="C00000"/>
              </a:solidFill>
            </a:endParaRPr>
          </a:p>
          <a:p>
            <a:r>
              <a:rPr lang="en-US" sz="2800" b="1" dirty="0" smtClean="0">
                <a:solidFill>
                  <a:srgbClr val="C00000"/>
                </a:solidFill>
              </a:rPr>
              <a:t>Thank you for your support and cooperation</a:t>
            </a:r>
          </a:p>
          <a:p>
            <a:pPr marL="0" indent="0">
              <a:buNone/>
            </a:pPr>
            <a:r>
              <a:rPr lang="en-US" sz="2800" b="1" dirty="0" smtClean="0">
                <a:solidFill>
                  <a:srgbClr val="C00000"/>
                </a:solidFill>
              </a:rPr>
              <a:t>          to make DISK a </a:t>
            </a:r>
            <a:r>
              <a:rPr lang="en-US" sz="3200" b="1" dirty="0" smtClean="0">
                <a:solidFill>
                  <a:srgbClr val="C00000"/>
                </a:solidFill>
              </a:rPr>
              <a:t>DOP S</a:t>
            </a:r>
            <a:r>
              <a:rPr lang="en-US" sz="3200" b="1" dirty="0" smtClean="0">
                <a:solidFill>
                  <a:srgbClr val="7030A0"/>
                </a:solidFill>
              </a:rPr>
              <a:t>T</a:t>
            </a:r>
            <a:r>
              <a:rPr lang="en-US" sz="3200" b="1" dirty="0" smtClean="0">
                <a:solidFill>
                  <a:srgbClr val="0070C0"/>
                </a:solidFill>
              </a:rPr>
              <a:t>A</a:t>
            </a:r>
            <a:r>
              <a:rPr lang="en-US" sz="3200" b="1" dirty="0" smtClean="0">
                <a:solidFill>
                  <a:schemeClr val="accent5">
                    <a:lumMod val="75000"/>
                  </a:schemeClr>
                </a:solidFill>
              </a:rPr>
              <a:t>R</a:t>
            </a:r>
            <a:r>
              <a:rPr lang="en-US" sz="3200" b="1" dirty="0" smtClean="0">
                <a:solidFill>
                  <a:schemeClr val="accent1">
                    <a:lumMod val="60000"/>
                    <a:lumOff val="40000"/>
                  </a:schemeClr>
                </a:solidFill>
              </a:rPr>
              <a:t>S</a:t>
            </a:r>
            <a:r>
              <a:rPr lang="en-US" sz="3200" b="1" dirty="0" smtClean="0">
                <a:solidFill>
                  <a:srgbClr val="C00000"/>
                </a:solidFill>
              </a:rPr>
              <a:t> </a:t>
            </a:r>
            <a:r>
              <a:rPr lang="en-US" sz="2800" b="1" dirty="0" smtClean="0">
                <a:solidFill>
                  <a:srgbClr val="C00000"/>
                </a:solidFill>
              </a:rPr>
              <a:t>school</a:t>
            </a:r>
            <a:endParaRPr lang="en-US" sz="2800" b="1" dirty="0">
              <a:solidFill>
                <a:srgbClr val="C00000"/>
              </a:solidFill>
            </a:endParaRPr>
          </a:p>
        </p:txBody>
      </p:sp>
    </p:spTree>
    <p:extLst>
      <p:ext uri="{BB962C8B-B14F-4D97-AF65-F5344CB8AC3E}">
        <p14:creationId xmlns:p14="http://schemas.microsoft.com/office/powerpoint/2010/main" val="1897908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462</TotalTime>
  <Words>423</Words>
  <Application>Microsoft Office PowerPoint</Application>
  <PresentationFormat>Widescreen</PresentationFormat>
  <Paragraphs>53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New Deportment Policy</vt:lpstr>
      <vt:lpstr>COMING TO SCHOOL WITH NO ID </vt:lpstr>
      <vt:lpstr>                            Hygiene Check</vt:lpstr>
      <vt:lpstr>                       FORMAL UNIFORM</vt:lpstr>
      <vt:lpstr>                    FORMAL UNIFORM (3X/wk)</vt:lpstr>
      <vt:lpstr>PowerPoint Presentation</vt:lpstr>
      <vt:lpstr>          What are “black school shoes”?               Google image has images</vt:lpstr>
      <vt:lpstr>                     RED CARD HOLDERS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Deportment Policy</dc:title>
  <dc:creator>Convent</dc:creator>
  <cp:lastModifiedBy>Convent</cp:lastModifiedBy>
  <cp:revision>40</cp:revision>
  <dcterms:created xsi:type="dcterms:W3CDTF">2021-11-30T02:31:30Z</dcterms:created>
  <dcterms:modified xsi:type="dcterms:W3CDTF">2021-12-06T08:24:25Z</dcterms:modified>
</cp:coreProperties>
</file>